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Lst>
  <p:sldSz cx="7518400" cy="8420100"/>
  <p:notesSz cx="6858000" cy="9144000"/>
  <p:embeddedFontLst>
    <p:embeddedFont>
      <p:font typeface="Arial Bold" panose="020B0704020202020204" pitchFamily="34" charset="0"/>
      <p:regular r:id="rId6"/>
      <p:bold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2" userDrawn="1">
          <p15:clr>
            <a:srgbClr val="A4A3A4"/>
          </p15:clr>
        </p15:guide>
        <p15:guide id="2" pos="1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6" d="100"/>
          <a:sy n="86" d="100"/>
        </p:scale>
        <p:origin x="2772" y="84"/>
      </p:cViewPr>
      <p:guideLst>
        <p:guide orient="horz" pos="1932"/>
        <p:guide pos="11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2.fntdata"/><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Ong" userId="9eab6b2d-45b9-4dab-b847-d4c031ccc707" providerId="ADAL" clId="{E77DFFF5-DA3D-4C0D-98B2-9C599CE57974}"/>
    <pc:docChg chg="custSel modSld">
      <pc:chgData name="Sharon Ong" userId="9eab6b2d-45b9-4dab-b847-d4c031ccc707" providerId="ADAL" clId="{E77DFFF5-DA3D-4C0D-98B2-9C599CE57974}" dt="2025-01-23T06:44:42.200" v="21" actId="1035"/>
      <pc:docMkLst>
        <pc:docMk/>
      </pc:docMkLst>
      <pc:sldChg chg="delSp modSp mod">
        <pc:chgData name="Sharon Ong" userId="9eab6b2d-45b9-4dab-b847-d4c031ccc707" providerId="ADAL" clId="{E77DFFF5-DA3D-4C0D-98B2-9C599CE57974}" dt="2025-01-23T06:44:42.200" v="21" actId="1035"/>
        <pc:sldMkLst>
          <pc:docMk/>
          <pc:sldMk cId="0" sldId="256"/>
        </pc:sldMkLst>
        <pc:spChg chg="mod">
          <ac:chgData name="Sharon Ong" userId="9eab6b2d-45b9-4dab-b847-d4c031ccc707" providerId="ADAL" clId="{E77DFFF5-DA3D-4C0D-98B2-9C599CE57974}" dt="2025-01-23T02:10:00.364" v="2" actId="2711"/>
          <ac:spMkLst>
            <pc:docMk/>
            <pc:sldMk cId="0" sldId="256"/>
            <ac:spMk id="4" creationId="{00000000-0000-0000-0000-000000000000}"/>
          </ac:spMkLst>
        </pc:spChg>
        <pc:spChg chg="del">
          <ac:chgData name="Sharon Ong" userId="9eab6b2d-45b9-4dab-b847-d4c031ccc707" providerId="ADAL" clId="{E77DFFF5-DA3D-4C0D-98B2-9C599CE57974}" dt="2025-01-23T02:09:39.378" v="0" actId="478"/>
          <ac:spMkLst>
            <pc:docMk/>
            <pc:sldMk cId="0" sldId="256"/>
            <ac:spMk id="5" creationId="{00000000-0000-0000-0000-000000000000}"/>
          </ac:spMkLst>
        </pc:spChg>
        <pc:spChg chg="mod">
          <ac:chgData name="Sharon Ong" userId="9eab6b2d-45b9-4dab-b847-d4c031ccc707" providerId="ADAL" clId="{E77DFFF5-DA3D-4C0D-98B2-9C599CE57974}" dt="2025-01-23T06:44:42.200" v="21" actId="1035"/>
          <ac:spMkLst>
            <pc:docMk/>
            <pc:sldMk cId="0" sldId="256"/>
            <ac:spMk id="6" creationId="{00000000-0000-0000-0000-000000000000}"/>
          </ac:spMkLst>
        </pc:spChg>
        <pc:spChg chg="mod">
          <ac:chgData name="Sharon Ong" userId="9eab6b2d-45b9-4dab-b847-d4c031ccc707" providerId="ADAL" clId="{E77DFFF5-DA3D-4C0D-98B2-9C599CE57974}" dt="2025-01-23T06:44:35.355" v="16" actId="1036"/>
          <ac:spMkLst>
            <pc:docMk/>
            <pc:sldMk cId="0" sldId="256"/>
            <ac:spMk id="7" creationId="{00000000-0000-0000-0000-000000000000}"/>
          </ac:spMkLst>
        </pc:spChg>
        <pc:spChg chg="mod">
          <ac:chgData name="Sharon Ong" userId="9eab6b2d-45b9-4dab-b847-d4c031ccc707" providerId="ADAL" clId="{E77DFFF5-DA3D-4C0D-98B2-9C599CE57974}" dt="2025-01-23T06:44:35.355" v="16" actId="1036"/>
          <ac:spMkLst>
            <pc:docMk/>
            <pc:sldMk cId="0" sldId="256"/>
            <ac:spMk id="8" creationId="{00000000-0000-0000-0000-000000000000}"/>
          </ac:spMkLst>
        </pc:spChg>
        <pc:spChg chg="del">
          <ac:chgData name="Sharon Ong" userId="9eab6b2d-45b9-4dab-b847-d4c031ccc707" providerId="ADAL" clId="{E77DFFF5-DA3D-4C0D-98B2-9C599CE57974}" dt="2025-01-23T06:44:30.490" v="10" actId="478"/>
          <ac:spMkLst>
            <pc:docMk/>
            <pc:sldMk cId="0" sldId="256"/>
            <ac:spMk id="9" creationId="{00000000-0000-0000-0000-000000000000}"/>
          </ac:spMkLst>
        </pc:spChg>
        <pc:spChg chg="mod">
          <ac:chgData name="Sharon Ong" userId="9eab6b2d-45b9-4dab-b847-d4c031ccc707" providerId="ADAL" clId="{E77DFFF5-DA3D-4C0D-98B2-9C599CE57974}" dt="2025-01-23T06:44:42.200" v="21" actId="1035"/>
          <ac:spMkLst>
            <pc:docMk/>
            <pc:sldMk cId="0" sldId="256"/>
            <ac:spMk id="10" creationId="{00000000-0000-0000-0000-000000000000}"/>
          </ac:spMkLst>
        </pc:spChg>
        <pc:spChg chg="mod">
          <ac:chgData name="Sharon Ong" userId="9eab6b2d-45b9-4dab-b847-d4c031ccc707" providerId="ADAL" clId="{E77DFFF5-DA3D-4C0D-98B2-9C599CE57974}" dt="2025-01-23T06:44:42.200" v="21" actId="1035"/>
          <ac:spMkLst>
            <pc:docMk/>
            <pc:sldMk cId="0" sldId="256"/>
            <ac:spMk id="11" creationId="{00000000-0000-0000-0000-000000000000}"/>
          </ac:spMkLst>
        </pc:spChg>
        <pc:spChg chg="mod">
          <ac:chgData name="Sharon Ong" userId="9eab6b2d-45b9-4dab-b847-d4c031ccc707" providerId="ADAL" clId="{E77DFFF5-DA3D-4C0D-98B2-9C599CE57974}" dt="2025-01-23T06:44:42.200" v="21" actId="1035"/>
          <ac:spMkLst>
            <pc:docMk/>
            <pc:sldMk cId="0" sldId="256"/>
            <ac:spMk id="13" creationId="{00000000-0000-0000-0000-000000000000}"/>
          </ac:spMkLst>
        </pc:spChg>
        <pc:spChg chg="mod">
          <ac:chgData name="Sharon Ong" userId="9eab6b2d-45b9-4dab-b847-d4c031ccc707" providerId="ADAL" clId="{E77DFFF5-DA3D-4C0D-98B2-9C599CE57974}" dt="2025-01-23T06:44:42.200" v="21" actId="1035"/>
          <ac:spMkLst>
            <pc:docMk/>
            <pc:sldMk cId="0" sldId="256"/>
            <ac:spMk id="14" creationId="{00000000-0000-0000-0000-000000000000}"/>
          </ac:spMkLst>
        </pc:spChg>
        <pc:spChg chg="mod">
          <ac:chgData name="Sharon Ong" userId="9eab6b2d-45b9-4dab-b847-d4c031ccc707" providerId="ADAL" clId="{E77DFFF5-DA3D-4C0D-98B2-9C599CE57974}" dt="2025-01-23T06:44:42.200" v="21" actId="1035"/>
          <ac:spMkLst>
            <pc:docMk/>
            <pc:sldMk cId="0" sldId="256"/>
            <ac:spMk id="15" creationId="{00000000-0000-0000-0000-000000000000}"/>
          </ac:spMkLst>
        </pc:spChg>
        <pc:spChg chg="mod">
          <ac:chgData name="Sharon Ong" userId="9eab6b2d-45b9-4dab-b847-d4c031ccc707" providerId="ADAL" clId="{E77DFFF5-DA3D-4C0D-98B2-9C599CE57974}" dt="2025-01-23T06:44:42.200" v="21" actId="1035"/>
          <ac:spMkLst>
            <pc:docMk/>
            <pc:sldMk cId="0" sldId="256"/>
            <ac:spMk id="16" creationId="{00000000-0000-0000-0000-000000000000}"/>
          </ac:spMkLst>
        </pc:spChg>
        <pc:spChg chg="mod">
          <ac:chgData name="Sharon Ong" userId="9eab6b2d-45b9-4dab-b847-d4c031ccc707" providerId="ADAL" clId="{E77DFFF5-DA3D-4C0D-98B2-9C599CE57974}" dt="2025-01-23T06:44:42.200" v="21" actId="1035"/>
          <ac:spMkLst>
            <pc:docMk/>
            <pc:sldMk cId="0" sldId="256"/>
            <ac:spMk id="17" creationId="{00000000-0000-0000-0000-000000000000}"/>
          </ac:spMkLst>
        </pc:spChg>
        <pc:spChg chg="mod">
          <ac:chgData name="Sharon Ong" userId="9eab6b2d-45b9-4dab-b847-d4c031ccc707" providerId="ADAL" clId="{E77DFFF5-DA3D-4C0D-98B2-9C599CE57974}" dt="2025-01-23T06:44:42.200" v="21" actId="1035"/>
          <ac:spMkLst>
            <pc:docMk/>
            <pc:sldMk cId="0" sldId="256"/>
            <ac:spMk id="18" creationId="{00000000-0000-0000-0000-000000000000}"/>
          </ac:spMkLst>
        </pc:spChg>
        <pc:spChg chg="mod">
          <ac:chgData name="Sharon Ong" userId="9eab6b2d-45b9-4dab-b847-d4c031ccc707" providerId="ADAL" clId="{E77DFFF5-DA3D-4C0D-98B2-9C599CE57974}" dt="2025-01-23T06:44:42.200" v="21" actId="1035"/>
          <ac:spMkLst>
            <pc:docMk/>
            <pc:sldMk cId="0" sldId="256"/>
            <ac:spMk id="19" creationId="{00000000-0000-0000-0000-000000000000}"/>
          </ac:spMkLst>
        </pc:spChg>
        <pc:grpChg chg="mod">
          <ac:chgData name="Sharon Ong" userId="9eab6b2d-45b9-4dab-b847-d4c031ccc707" providerId="ADAL" clId="{E77DFFF5-DA3D-4C0D-98B2-9C599CE57974}" dt="2025-01-23T06:44:35.355" v="16" actId="1036"/>
          <ac:grpSpMkLst>
            <pc:docMk/>
            <pc:sldMk cId="0" sldId="256"/>
            <ac:grpSpMk id="2"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03094" y="174590"/>
            <a:ext cx="1650331" cy="911260"/>
            <a:chOff x="0" y="0"/>
            <a:chExt cx="594212" cy="328105"/>
          </a:xfrm>
        </p:grpSpPr>
        <p:sp>
          <p:nvSpPr>
            <p:cNvPr id="3" name="Freeform 3"/>
            <p:cNvSpPr/>
            <p:nvPr/>
          </p:nvSpPr>
          <p:spPr>
            <a:xfrm>
              <a:off x="0" y="0"/>
              <a:ext cx="594212" cy="328105"/>
            </a:xfrm>
            <a:custGeom>
              <a:avLst/>
              <a:gdLst/>
              <a:ahLst/>
              <a:cxnLst/>
              <a:rect l="l" t="t" r="r" b="b"/>
              <a:pathLst>
                <a:path w="594212" h="328105">
                  <a:moveTo>
                    <a:pt x="0" y="0"/>
                  </a:moveTo>
                  <a:lnTo>
                    <a:pt x="594212" y="0"/>
                  </a:lnTo>
                  <a:lnTo>
                    <a:pt x="594212" y="328105"/>
                  </a:lnTo>
                  <a:lnTo>
                    <a:pt x="0" y="328105"/>
                  </a:lnTo>
                  <a:close/>
                </a:path>
              </a:pathLst>
            </a:custGeom>
            <a:solidFill>
              <a:srgbClr val="250854"/>
            </a:solidFill>
          </p:spPr>
          <p:txBody>
            <a:bodyPr/>
            <a:lstStyle/>
            <a:p>
              <a:endParaRPr lang="en-SG"/>
            </a:p>
          </p:txBody>
        </p:sp>
        <p:sp>
          <p:nvSpPr>
            <p:cNvPr id="4" name="TextBox 4"/>
            <p:cNvSpPr txBox="1"/>
            <p:nvPr/>
          </p:nvSpPr>
          <p:spPr>
            <a:xfrm>
              <a:off x="0" y="-28575"/>
              <a:ext cx="594212" cy="356680"/>
            </a:xfrm>
            <a:prstGeom prst="rect">
              <a:avLst/>
            </a:prstGeom>
          </p:spPr>
          <p:txBody>
            <a:bodyPr lIns="50800" tIns="50800" rIns="50800" bIns="50800" rtlCol="0" anchor="ctr"/>
            <a:lstStyle/>
            <a:p>
              <a:pPr algn="ctr">
                <a:lnSpc>
                  <a:spcPts val="1960"/>
                </a:lnSpc>
              </a:pPr>
              <a:r>
                <a:rPr lang="en-US" sz="1400" dirty="0">
                  <a:solidFill>
                    <a:srgbClr val="FFFFFF"/>
                  </a:solidFill>
                  <a:latin typeface="Arial" panose="020B0604020202020204" pitchFamily="34" charset="0"/>
                  <a:ea typeface="TT Norms"/>
                  <a:cs typeface="Arial" panose="020B0604020202020204" pitchFamily="34" charset="0"/>
                  <a:sym typeface="TT Norms"/>
                </a:rPr>
                <a:t>ORGANISATION </a:t>
              </a:r>
            </a:p>
            <a:p>
              <a:pPr algn="ctr">
                <a:lnSpc>
                  <a:spcPts val="1960"/>
                </a:lnSpc>
              </a:pPr>
              <a:r>
                <a:rPr lang="en-US" sz="1400" dirty="0">
                  <a:solidFill>
                    <a:srgbClr val="FFFFFF"/>
                  </a:solidFill>
                  <a:latin typeface="Arial" panose="020B0604020202020204" pitchFamily="34" charset="0"/>
                  <a:ea typeface="TT Norms"/>
                  <a:cs typeface="Arial" panose="020B0604020202020204" pitchFamily="34" charset="0"/>
                  <a:sym typeface="TT Norms"/>
                </a:rPr>
                <a:t>LOGO</a:t>
              </a:r>
            </a:p>
          </p:txBody>
        </p:sp>
      </p:grpSp>
      <p:sp>
        <p:nvSpPr>
          <p:cNvPr id="6" name="Freeform 6"/>
          <p:cNvSpPr/>
          <p:nvPr/>
        </p:nvSpPr>
        <p:spPr>
          <a:xfrm>
            <a:off x="144466" y="4450764"/>
            <a:ext cx="3617909" cy="1402005"/>
          </a:xfrm>
          <a:custGeom>
            <a:avLst/>
            <a:gdLst/>
            <a:ahLst/>
            <a:cxnLst/>
            <a:rect l="l" t="t" r="r" b="b"/>
            <a:pathLst>
              <a:path w="3617909" h="1402005">
                <a:moveTo>
                  <a:pt x="0" y="0"/>
                </a:moveTo>
                <a:lnTo>
                  <a:pt x="3617909" y="0"/>
                </a:lnTo>
                <a:lnTo>
                  <a:pt x="3617909" y="1402005"/>
                </a:lnTo>
                <a:lnTo>
                  <a:pt x="0" y="1402005"/>
                </a:lnTo>
                <a:lnTo>
                  <a:pt x="0" y="0"/>
                </a:lnTo>
                <a:close/>
              </a:path>
            </a:pathLst>
          </a:custGeom>
          <a:blipFill>
            <a:blip r:embed="rId2"/>
            <a:stretch>
              <a:fillRect/>
            </a:stretch>
          </a:blipFill>
        </p:spPr>
        <p:txBody>
          <a:bodyPr/>
          <a:lstStyle/>
          <a:p>
            <a:endParaRPr lang="en-SG"/>
          </a:p>
        </p:txBody>
      </p:sp>
      <p:sp>
        <p:nvSpPr>
          <p:cNvPr id="7" name="TextBox 7"/>
          <p:cNvSpPr txBox="1"/>
          <p:nvPr/>
        </p:nvSpPr>
        <p:spPr>
          <a:xfrm>
            <a:off x="1781344" y="485125"/>
            <a:ext cx="2539901" cy="231795"/>
          </a:xfrm>
          <a:prstGeom prst="rect">
            <a:avLst/>
          </a:prstGeom>
        </p:spPr>
        <p:txBody>
          <a:bodyPr lIns="0" tIns="0" rIns="0" bIns="0" rtlCol="0" anchor="ctr">
            <a:spAutoFit/>
          </a:bodyPr>
          <a:lstStyle/>
          <a:p>
            <a:pPr algn="ctr">
              <a:lnSpc>
                <a:spcPts val="1499"/>
              </a:lnSpc>
            </a:pPr>
            <a:r>
              <a:rPr lang="en-US" sz="2999" b="1" dirty="0">
                <a:solidFill>
                  <a:srgbClr val="000000"/>
                </a:solidFill>
                <a:latin typeface="Arial Bold"/>
                <a:ea typeface="Arial Bold"/>
                <a:cs typeface="Arial Bold"/>
                <a:sym typeface="Arial Bold"/>
              </a:rPr>
              <a:t>Title of Poster</a:t>
            </a:r>
          </a:p>
        </p:txBody>
      </p:sp>
      <p:sp>
        <p:nvSpPr>
          <p:cNvPr id="8" name="TextBox 8"/>
          <p:cNvSpPr txBox="1"/>
          <p:nvPr/>
        </p:nvSpPr>
        <p:spPr>
          <a:xfrm>
            <a:off x="1022134" y="845508"/>
            <a:ext cx="4058323" cy="123624"/>
          </a:xfrm>
          <a:prstGeom prst="rect">
            <a:avLst/>
          </a:prstGeom>
        </p:spPr>
        <p:txBody>
          <a:bodyPr wrap="square" lIns="0" tIns="0" rIns="0" bIns="0" rtlCol="0" anchor="t">
            <a:spAutoFit/>
          </a:bodyPr>
          <a:lstStyle/>
          <a:p>
            <a:pPr algn="ctr">
              <a:lnSpc>
                <a:spcPts val="799"/>
              </a:lnSpc>
            </a:pPr>
            <a:r>
              <a:rPr lang="en-US" sz="1599" b="1" i="1">
                <a:solidFill>
                  <a:srgbClr val="000000"/>
                </a:solidFill>
                <a:latin typeface="Arial"/>
                <a:ea typeface="Arial"/>
                <a:cs typeface="Arial"/>
                <a:sym typeface="Arial"/>
              </a:rPr>
              <a:t>Authors’ names/Organisation/Affiliation</a:t>
            </a:r>
          </a:p>
        </p:txBody>
      </p:sp>
      <p:sp>
        <p:nvSpPr>
          <p:cNvPr id="10" name="TextBox 10"/>
          <p:cNvSpPr txBox="1"/>
          <p:nvPr/>
        </p:nvSpPr>
        <p:spPr>
          <a:xfrm>
            <a:off x="144466" y="1238250"/>
            <a:ext cx="1111300" cy="161925"/>
          </a:xfrm>
          <a:prstGeom prst="rect">
            <a:avLst/>
          </a:prstGeom>
        </p:spPr>
        <p:txBody>
          <a:bodyPr lIns="0" tIns="0" rIns="0" bIns="0" rtlCol="0" anchor="t">
            <a:spAutoFit/>
          </a:bodyPr>
          <a:lstStyle/>
          <a:p>
            <a:pPr algn="ctr">
              <a:lnSpc>
                <a:spcPts val="750"/>
              </a:lnSpc>
            </a:pPr>
            <a:r>
              <a:rPr lang="en-US" sz="1500" b="1">
                <a:solidFill>
                  <a:srgbClr val="000000"/>
                </a:solidFill>
                <a:latin typeface="Arial Bold"/>
                <a:ea typeface="Arial Bold"/>
                <a:cs typeface="Arial Bold"/>
                <a:sym typeface="Arial Bold"/>
              </a:rPr>
              <a:t>Introduction</a:t>
            </a:r>
          </a:p>
        </p:txBody>
      </p:sp>
      <p:sp>
        <p:nvSpPr>
          <p:cNvPr id="11" name="TextBox 11"/>
          <p:cNvSpPr txBox="1"/>
          <p:nvPr/>
        </p:nvSpPr>
        <p:spPr>
          <a:xfrm>
            <a:off x="144466" y="1362075"/>
            <a:ext cx="7200347" cy="1028319"/>
          </a:xfrm>
          <a:prstGeom prst="rect">
            <a:avLst/>
          </a:prstGeom>
        </p:spPr>
        <p:txBody>
          <a:bodyPr lIns="0" tIns="0" rIns="0" bIns="0" rtlCol="0" anchor="t">
            <a:spAutoFit/>
          </a:bodyPr>
          <a:lstStyle/>
          <a:p>
            <a:pPr algn="just">
              <a:lnSpc>
                <a:spcPts val="1637"/>
              </a:lnSpc>
            </a:pPr>
            <a:r>
              <a:rPr lang="en-US" sz="1299">
                <a:solidFill>
                  <a:srgbClr val="000000"/>
                </a:solidFill>
                <a:latin typeface="Arial"/>
                <a:ea typeface="Arial"/>
                <a:cs typeface="Arial"/>
                <a:sym typeface="Arial"/>
              </a:rPr>
              <a:t>Lorem ipsum dolor sit amet, consectetur adipiscing elit, sed do eiusmod tempor incididunt ut labore et dolore magna aliqua. Egestas quis ipsum suspendisse ultrices gravida dictum fusce. Ante in nibh mauris cursus. Ac tortor vitae purus faucibus ornare suspendisse sed nisi. Mattis vulputate enim nulla aliquet. At varius vel pharetra vel turpis nunc eget lorem. Non sodales neque sodales ut etiam sit amet nisl purus. </a:t>
            </a:r>
          </a:p>
        </p:txBody>
      </p:sp>
      <p:sp>
        <p:nvSpPr>
          <p:cNvPr id="12" name="TextBox 12"/>
          <p:cNvSpPr txBox="1"/>
          <p:nvPr/>
        </p:nvSpPr>
        <p:spPr>
          <a:xfrm>
            <a:off x="144466" y="2521667"/>
            <a:ext cx="783282" cy="161925"/>
          </a:xfrm>
          <a:prstGeom prst="rect">
            <a:avLst/>
          </a:prstGeom>
        </p:spPr>
        <p:txBody>
          <a:bodyPr lIns="0" tIns="0" rIns="0" bIns="0" rtlCol="0" anchor="t">
            <a:spAutoFit/>
          </a:bodyPr>
          <a:lstStyle/>
          <a:p>
            <a:pPr algn="ctr">
              <a:lnSpc>
                <a:spcPts val="750"/>
              </a:lnSpc>
            </a:pPr>
            <a:r>
              <a:rPr lang="en-US" sz="1500" b="1">
                <a:solidFill>
                  <a:srgbClr val="000000"/>
                </a:solidFill>
                <a:latin typeface="Arial Bold"/>
                <a:ea typeface="Arial Bold"/>
                <a:cs typeface="Arial Bold"/>
                <a:sym typeface="Arial Bold"/>
              </a:rPr>
              <a:t>Methods</a:t>
            </a:r>
          </a:p>
        </p:txBody>
      </p:sp>
      <p:sp>
        <p:nvSpPr>
          <p:cNvPr id="13" name="TextBox 13"/>
          <p:cNvSpPr txBox="1"/>
          <p:nvPr/>
        </p:nvSpPr>
        <p:spPr>
          <a:xfrm>
            <a:off x="138116" y="2717245"/>
            <a:ext cx="3496861" cy="1628394"/>
          </a:xfrm>
          <a:prstGeom prst="rect">
            <a:avLst/>
          </a:prstGeom>
        </p:spPr>
        <p:txBody>
          <a:bodyPr lIns="0" tIns="0" rIns="0" bIns="0" rtlCol="0" anchor="t">
            <a:spAutoFit/>
          </a:bodyPr>
          <a:lstStyle/>
          <a:p>
            <a:pPr algn="just">
              <a:lnSpc>
                <a:spcPts val="1637"/>
              </a:lnSpc>
            </a:pPr>
            <a:r>
              <a:rPr lang="en-US" sz="1299" dirty="0">
                <a:solidFill>
                  <a:srgbClr val="000000"/>
                </a:solidFill>
                <a:latin typeface="Arial"/>
                <a:ea typeface="Arial"/>
                <a:cs typeface="Arial"/>
                <a:sym typeface="Arial"/>
              </a:rPr>
              <a:t>Lorem ipsum dolor sit </a:t>
            </a:r>
            <a:r>
              <a:rPr lang="en-US" sz="1299" dirty="0" err="1">
                <a:solidFill>
                  <a:srgbClr val="000000"/>
                </a:solidFill>
                <a:latin typeface="Arial"/>
                <a:ea typeface="Arial"/>
                <a:cs typeface="Arial"/>
                <a:sym typeface="Arial"/>
              </a:rPr>
              <a:t>amet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consectetur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adipiscing</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elit</a:t>
            </a:r>
            <a:r>
              <a:rPr lang="en-US" sz="1299" dirty="0">
                <a:solidFill>
                  <a:srgbClr val="000000"/>
                </a:solidFill>
                <a:latin typeface="Arial"/>
                <a:ea typeface="Arial"/>
                <a:cs typeface="Arial"/>
                <a:sym typeface="Arial"/>
              </a:rPr>
              <a:t>, sed do </a:t>
            </a:r>
            <a:r>
              <a:rPr lang="en-US" sz="1299" dirty="0" err="1">
                <a:solidFill>
                  <a:srgbClr val="000000"/>
                </a:solidFill>
                <a:latin typeface="Arial"/>
                <a:ea typeface="Arial"/>
                <a:cs typeface="Arial"/>
                <a:sym typeface="Arial"/>
              </a:rPr>
              <a:t>eiusmod</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tempor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incididunt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ut</a:t>
            </a:r>
            <a:r>
              <a:rPr lang="en-US" sz="1299" dirty="0">
                <a:solidFill>
                  <a:srgbClr val="000000"/>
                </a:solidFill>
                <a:latin typeface="Arial"/>
                <a:ea typeface="Arial"/>
                <a:cs typeface="Arial"/>
                <a:sym typeface="Arial"/>
              </a:rPr>
              <a:t> labore et dolore magna </a:t>
            </a:r>
            <a:r>
              <a:rPr lang="en-US" sz="1299" dirty="0" err="1">
                <a:solidFill>
                  <a:srgbClr val="000000"/>
                </a:solidFill>
                <a:latin typeface="Arial"/>
                <a:ea typeface="Arial"/>
                <a:cs typeface="Arial"/>
                <a:sym typeface="Arial"/>
              </a:rPr>
              <a:t>aliqua</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Egestas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quis</a:t>
            </a:r>
            <a:r>
              <a:rPr lang="en-US" sz="1299" dirty="0">
                <a:solidFill>
                  <a:srgbClr val="000000"/>
                </a:solidFill>
                <a:latin typeface="Arial"/>
                <a:ea typeface="Arial"/>
                <a:cs typeface="Arial"/>
                <a:sym typeface="Arial"/>
              </a:rPr>
              <a:t> ipsum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ultrices</a:t>
            </a:r>
            <a:r>
              <a:rPr lang="en-US" sz="1299" dirty="0">
                <a:solidFill>
                  <a:srgbClr val="000000"/>
                </a:solidFill>
                <a:latin typeface="Arial"/>
                <a:ea typeface="Arial"/>
                <a:cs typeface="Arial"/>
                <a:sym typeface="Arial"/>
              </a:rPr>
              <a:t> gravida dictum </a:t>
            </a:r>
            <a:r>
              <a:rPr lang="en-US" sz="1299" dirty="0" err="1">
                <a:solidFill>
                  <a:srgbClr val="000000"/>
                </a:solidFill>
                <a:latin typeface="Arial"/>
                <a:ea typeface="Arial"/>
                <a:cs typeface="Arial"/>
                <a:sym typeface="Arial"/>
              </a:rPr>
              <a:t>fusce</a:t>
            </a:r>
            <a:r>
              <a:rPr lang="en-US" sz="1299" dirty="0">
                <a:solidFill>
                  <a:srgbClr val="000000"/>
                </a:solidFill>
                <a:latin typeface="Arial"/>
                <a:ea typeface="Arial"/>
                <a:cs typeface="Arial"/>
                <a:sym typeface="Arial"/>
              </a:rPr>
              <a:t>. Ante in </a:t>
            </a:r>
            <a:r>
              <a:rPr lang="en-US" sz="1299" dirty="0" err="1">
                <a:solidFill>
                  <a:srgbClr val="000000"/>
                </a:solidFill>
                <a:latin typeface="Arial"/>
                <a:ea typeface="Arial"/>
                <a:cs typeface="Arial"/>
                <a:sym typeface="Arial"/>
              </a:rPr>
              <a:t>nibh</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mauris</a:t>
            </a:r>
            <a:r>
              <a:rPr lang="en-US" sz="1299" dirty="0">
                <a:solidFill>
                  <a:srgbClr val="000000"/>
                </a:solidFill>
                <a:latin typeface="Arial"/>
                <a:ea typeface="Arial"/>
                <a:cs typeface="Arial"/>
                <a:sym typeface="Arial"/>
              </a:rPr>
              <a:t> cursus. Ac </a:t>
            </a:r>
            <a:r>
              <a:rPr lang="en-US" sz="1299" dirty="0" err="1">
                <a:solidFill>
                  <a:srgbClr val="000000"/>
                </a:solidFill>
                <a:latin typeface="Arial"/>
                <a:ea typeface="Arial"/>
                <a:cs typeface="Arial"/>
                <a:sym typeface="Arial"/>
              </a:rPr>
              <a:t>tortor</a:t>
            </a:r>
            <a:r>
              <a:rPr lang="en-US" sz="1299" dirty="0">
                <a:solidFill>
                  <a:srgbClr val="000000"/>
                </a:solidFill>
                <a:latin typeface="Arial"/>
                <a:ea typeface="Arial"/>
                <a:cs typeface="Arial"/>
                <a:sym typeface="Arial"/>
              </a:rPr>
              <a:t> vitae </a:t>
            </a:r>
            <a:r>
              <a:rPr lang="en-US" sz="1299" dirty="0" err="1">
                <a:solidFill>
                  <a:srgbClr val="000000"/>
                </a:solidFill>
                <a:latin typeface="Arial"/>
                <a:ea typeface="Arial"/>
                <a:cs typeface="Arial"/>
                <a:sym typeface="Arial"/>
              </a:rPr>
              <a:t>purus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faucibus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ornare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sed nisi. Mattis </a:t>
            </a:r>
            <a:r>
              <a:rPr lang="en-US" sz="1299" dirty="0" err="1">
                <a:solidFill>
                  <a:srgbClr val="000000"/>
                </a:solidFill>
                <a:latin typeface="Arial"/>
                <a:ea typeface="Arial"/>
                <a:cs typeface="Arial"/>
                <a:sym typeface="Arial"/>
              </a:rPr>
              <a:t>vulputate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enim</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nulla</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aliquet</a:t>
            </a:r>
            <a:r>
              <a:rPr lang="en-US" sz="1299" dirty="0">
                <a:solidFill>
                  <a:srgbClr val="000000"/>
                </a:solidFill>
                <a:latin typeface="Arial"/>
                <a:ea typeface="Arial"/>
                <a:cs typeface="Arial"/>
                <a:sym typeface="Arial"/>
              </a:rPr>
              <a:t>. </a:t>
            </a:r>
          </a:p>
        </p:txBody>
      </p:sp>
      <p:sp>
        <p:nvSpPr>
          <p:cNvPr id="14" name="TextBox 14"/>
          <p:cNvSpPr txBox="1"/>
          <p:nvPr/>
        </p:nvSpPr>
        <p:spPr>
          <a:xfrm>
            <a:off x="3835400" y="2512022"/>
            <a:ext cx="1269460" cy="120739"/>
          </a:xfrm>
          <a:prstGeom prst="rect">
            <a:avLst/>
          </a:prstGeom>
        </p:spPr>
        <p:txBody>
          <a:bodyPr wrap="square" lIns="0" tIns="0" rIns="0" bIns="0" rtlCol="0" anchor="t">
            <a:spAutoFit/>
          </a:bodyPr>
          <a:lstStyle/>
          <a:p>
            <a:pPr algn="ctr">
              <a:lnSpc>
                <a:spcPts val="750"/>
              </a:lnSpc>
            </a:pPr>
            <a:r>
              <a:rPr lang="en-US" sz="1500" b="1" dirty="0">
                <a:solidFill>
                  <a:srgbClr val="000000"/>
                </a:solidFill>
                <a:latin typeface="Arial Bold"/>
                <a:ea typeface="Arial Bold"/>
                <a:cs typeface="Arial Bold"/>
                <a:sym typeface="Arial Bold"/>
              </a:rPr>
              <a:t>Discussions</a:t>
            </a:r>
          </a:p>
        </p:txBody>
      </p:sp>
      <p:sp>
        <p:nvSpPr>
          <p:cNvPr id="15" name="TextBox 15"/>
          <p:cNvSpPr txBox="1"/>
          <p:nvPr/>
        </p:nvSpPr>
        <p:spPr>
          <a:xfrm>
            <a:off x="3902475" y="2708781"/>
            <a:ext cx="3391714" cy="3228594"/>
          </a:xfrm>
          <a:prstGeom prst="rect">
            <a:avLst/>
          </a:prstGeom>
        </p:spPr>
        <p:txBody>
          <a:bodyPr lIns="0" tIns="0" rIns="0" bIns="0" rtlCol="0" anchor="t">
            <a:spAutoFit/>
          </a:bodyPr>
          <a:lstStyle/>
          <a:p>
            <a:pPr algn="just">
              <a:lnSpc>
                <a:spcPts val="1637"/>
              </a:lnSpc>
            </a:pPr>
            <a:r>
              <a:rPr lang="en-US" sz="1299" dirty="0">
                <a:solidFill>
                  <a:srgbClr val="000000"/>
                </a:solidFill>
                <a:latin typeface="Arial"/>
                <a:ea typeface="Arial"/>
                <a:cs typeface="Arial"/>
                <a:sym typeface="Arial"/>
              </a:rPr>
              <a:t>Lorem ipsum dolor sit </a:t>
            </a:r>
            <a:r>
              <a:rPr lang="en-US" sz="1299" dirty="0" err="1">
                <a:solidFill>
                  <a:srgbClr val="000000"/>
                </a:solidFill>
                <a:latin typeface="Arial"/>
                <a:ea typeface="Arial"/>
                <a:cs typeface="Arial"/>
                <a:sym typeface="Arial"/>
              </a:rPr>
              <a:t>amet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consectetur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adipiscing</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elit</a:t>
            </a:r>
            <a:r>
              <a:rPr lang="en-US" sz="1299" dirty="0">
                <a:solidFill>
                  <a:srgbClr val="000000"/>
                </a:solidFill>
                <a:latin typeface="Arial"/>
                <a:ea typeface="Arial"/>
                <a:cs typeface="Arial"/>
                <a:sym typeface="Arial"/>
              </a:rPr>
              <a:t>, sed do </a:t>
            </a:r>
            <a:r>
              <a:rPr lang="en-US" sz="1299" dirty="0" err="1">
                <a:solidFill>
                  <a:srgbClr val="000000"/>
                </a:solidFill>
                <a:latin typeface="Arial"/>
                <a:ea typeface="Arial"/>
                <a:cs typeface="Arial"/>
                <a:sym typeface="Arial"/>
              </a:rPr>
              <a:t>eiusmod</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tempor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incididunt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ut</a:t>
            </a:r>
            <a:r>
              <a:rPr lang="en-US" sz="1299" dirty="0">
                <a:solidFill>
                  <a:srgbClr val="000000"/>
                </a:solidFill>
                <a:latin typeface="Arial"/>
                <a:ea typeface="Arial"/>
                <a:cs typeface="Arial"/>
                <a:sym typeface="Arial"/>
              </a:rPr>
              <a:t> labore et dolore magna </a:t>
            </a:r>
            <a:r>
              <a:rPr lang="en-US" sz="1299" dirty="0" err="1">
                <a:solidFill>
                  <a:srgbClr val="000000"/>
                </a:solidFill>
                <a:latin typeface="Arial"/>
                <a:ea typeface="Arial"/>
                <a:cs typeface="Arial"/>
                <a:sym typeface="Arial"/>
              </a:rPr>
              <a:t>aliqua</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Egestas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quis</a:t>
            </a:r>
            <a:r>
              <a:rPr lang="en-US" sz="1299" dirty="0">
                <a:solidFill>
                  <a:srgbClr val="000000"/>
                </a:solidFill>
                <a:latin typeface="Arial"/>
                <a:ea typeface="Arial"/>
                <a:cs typeface="Arial"/>
                <a:sym typeface="Arial"/>
              </a:rPr>
              <a:t> ipsum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ultrices</a:t>
            </a:r>
            <a:r>
              <a:rPr lang="en-US" sz="1299" dirty="0">
                <a:solidFill>
                  <a:srgbClr val="000000"/>
                </a:solidFill>
                <a:latin typeface="Arial"/>
                <a:ea typeface="Arial"/>
                <a:cs typeface="Arial"/>
                <a:sym typeface="Arial"/>
              </a:rPr>
              <a:t> gravida dictum </a:t>
            </a:r>
            <a:r>
              <a:rPr lang="en-US" sz="1299" dirty="0" err="1">
                <a:solidFill>
                  <a:srgbClr val="000000"/>
                </a:solidFill>
                <a:latin typeface="Arial"/>
                <a:ea typeface="Arial"/>
                <a:cs typeface="Arial"/>
                <a:sym typeface="Arial"/>
              </a:rPr>
              <a:t>fusce</a:t>
            </a:r>
            <a:r>
              <a:rPr lang="en-US" sz="1299" dirty="0">
                <a:solidFill>
                  <a:srgbClr val="000000"/>
                </a:solidFill>
                <a:latin typeface="Arial"/>
                <a:ea typeface="Arial"/>
                <a:cs typeface="Arial"/>
                <a:sym typeface="Arial"/>
              </a:rPr>
              <a:t>. Ante in </a:t>
            </a:r>
            <a:r>
              <a:rPr lang="en-US" sz="1299" dirty="0" err="1">
                <a:solidFill>
                  <a:srgbClr val="000000"/>
                </a:solidFill>
                <a:latin typeface="Arial"/>
                <a:ea typeface="Arial"/>
                <a:cs typeface="Arial"/>
                <a:sym typeface="Arial"/>
              </a:rPr>
              <a:t>nibh</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mauris</a:t>
            </a:r>
            <a:r>
              <a:rPr lang="en-US" sz="1299" dirty="0">
                <a:solidFill>
                  <a:srgbClr val="000000"/>
                </a:solidFill>
                <a:latin typeface="Arial"/>
                <a:ea typeface="Arial"/>
                <a:cs typeface="Arial"/>
                <a:sym typeface="Arial"/>
              </a:rPr>
              <a:t> cursus. Ac </a:t>
            </a:r>
            <a:r>
              <a:rPr lang="en-US" sz="1299" dirty="0" err="1">
                <a:solidFill>
                  <a:srgbClr val="000000"/>
                </a:solidFill>
                <a:latin typeface="Arial"/>
                <a:ea typeface="Arial"/>
                <a:cs typeface="Arial"/>
                <a:sym typeface="Arial"/>
              </a:rPr>
              <a:t>tortor</a:t>
            </a:r>
            <a:r>
              <a:rPr lang="en-US" sz="1299" dirty="0">
                <a:solidFill>
                  <a:srgbClr val="000000"/>
                </a:solidFill>
                <a:latin typeface="Arial"/>
                <a:ea typeface="Arial"/>
                <a:cs typeface="Arial"/>
                <a:sym typeface="Arial"/>
              </a:rPr>
              <a:t> vitae </a:t>
            </a:r>
            <a:r>
              <a:rPr lang="en-US" sz="1299" dirty="0" err="1">
                <a:solidFill>
                  <a:srgbClr val="000000"/>
                </a:solidFill>
                <a:latin typeface="Arial"/>
                <a:ea typeface="Arial"/>
                <a:cs typeface="Arial"/>
                <a:sym typeface="Arial"/>
              </a:rPr>
              <a:t>purus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faucibus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ornare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sed nisi. Mattis </a:t>
            </a:r>
            <a:r>
              <a:rPr lang="en-US" sz="1299" dirty="0" err="1">
                <a:solidFill>
                  <a:srgbClr val="000000"/>
                </a:solidFill>
                <a:latin typeface="Arial"/>
                <a:ea typeface="Arial"/>
                <a:cs typeface="Arial"/>
                <a:sym typeface="Arial"/>
              </a:rPr>
              <a:t>vulputate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enim</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nulla</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aliquet</a:t>
            </a:r>
            <a:r>
              <a:rPr lang="en-US" sz="1299" dirty="0">
                <a:solidFill>
                  <a:srgbClr val="000000"/>
                </a:solidFill>
                <a:latin typeface="Arial"/>
                <a:ea typeface="Arial"/>
                <a:cs typeface="Arial"/>
                <a:sym typeface="Arial"/>
              </a:rPr>
              <a:t>. </a:t>
            </a:r>
          </a:p>
          <a:p>
            <a:pPr algn="just">
              <a:lnSpc>
                <a:spcPts val="1637"/>
              </a:lnSpc>
            </a:pPr>
            <a:endParaRPr lang="en-US" sz="1299" dirty="0">
              <a:solidFill>
                <a:srgbClr val="000000"/>
              </a:solidFill>
              <a:latin typeface="Arial"/>
              <a:ea typeface="Arial"/>
              <a:cs typeface="Arial"/>
              <a:sym typeface="Arial"/>
            </a:endParaRPr>
          </a:p>
          <a:p>
            <a:pPr algn="just">
              <a:lnSpc>
                <a:spcPts val="1637"/>
              </a:lnSpc>
            </a:pPr>
            <a:r>
              <a:rPr lang="en-US" sz="1299" dirty="0">
                <a:solidFill>
                  <a:srgbClr val="000000"/>
                </a:solidFill>
                <a:latin typeface="Arial"/>
                <a:ea typeface="Arial"/>
                <a:cs typeface="Arial"/>
                <a:sym typeface="Arial"/>
              </a:rPr>
              <a:t>Lorem ipsum dolor sit </a:t>
            </a:r>
            <a:r>
              <a:rPr lang="en-US" sz="1299" dirty="0" err="1">
                <a:solidFill>
                  <a:srgbClr val="000000"/>
                </a:solidFill>
                <a:latin typeface="Arial"/>
                <a:ea typeface="Arial"/>
                <a:cs typeface="Arial"/>
                <a:sym typeface="Arial"/>
              </a:rPr>
              <a:t>amet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consectetur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adipiscing</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elit</a:t>
            </a:r>
            <a:r>
              <a:rPr lang="en-US" sz="1299" dirty="0">
                <a:solidFill>
                  <a:srgbClr val="000000"/>
                </a:solidFill>
                <a:latin typeface="Arial"/>
                <a:ea typeface="Arial"/>
                <a:cs typeface="Arial"/>
                <a:sym typeface="Arial"/>
              </a:rPr>
              <a:t>, sed do </a:t>
            </a:r>
            <a:r>
              <a:rPr lang="en-US" sz="1299" dirty="0" err="1">
                <a:solidFill>
                  <a:srgbClr val="000000"/>
                </a:solidFill>
                <a:latin typeface="Arial"/>
                <a:ea typeface="Arial"/>
                <a:cs typeface="Arial"/>
                <a:sym typeface="Arial"/>
              </a:rPr>
              <a:t>eiusmod</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tempor</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incididunt</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ut</a:t>
            </a:r>
            <a:r>
              <a:rPr lang="en-US" sz="1299" dirty="0">
                <a:solidFill>
                  <a:srgbClr val="000000"/>
                </a:solidFill>
                <a:latin typeface="Arial"/>
                <a:ea typeface="Arial"/>
                <a:cs typeface="Arial"/>
                <a:sym typeface="Arial"/>
              </a:rPr>
              <a:t> labore et dolore magna </a:t>
            </a:r>
            <a:r>
              <a:rPr lang="en-US" sz="1299" dirty="0" err="1">
                <a:solidFill>
                  <a:srgbClr val="000000"/>
                </a:solidFill>
                <a:latin typeface="Arial"/>
                <a:ea typeface="Arial"/>
                <a:cs typeface="Arial"/>
                <a:sym typeface="Arial"/>
              </a:rPr>
              <a:t>aliqua</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Egestas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quis</a:t>
            </a:r>
            <a:r>
              <a:rPr lang="en-US" sz="1299" dirty="0">
                <a:solidFill>
                  <a:srgbClr val="000000"/>
                </a:solidFill>
                <a:latin typeface="Arial"/>
                <a:ea typeface="Arial"/>
                <a:cs typeface="Arial"/>
                <a:sym typeface="Arial"/>
              </a:rPr>
              <a:t> ipsum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ultrices</a:t>
            </a:r>
            <a:r>
              <a:rPr lang="en-US" sz="1299" dirty="0">
                <a:solidFill>
                  <a:srgbClr val="000000"/>
                </a:solidFill>
                <a:latin typeface="Arial"/>
                <a:ea typeface="Arial"/>
                <a:cs typeface="Arial"/>
                <a:sym typeface="Arial"/>
              </a:rPr>
              <a:t> gravida dictum </a:t>
            </a:r>
            <a:r>
              <a:rPr lang="en-US" sz="1299" dirty="0" err="1">
                <a:solidFill>
                  <a:srgbClr val="000000"/>
                </a:solidFill>
                <a:latin typeface="Arial"/>
                <a:ea typeface="Arial"/>
                <a:cs typeface="Arial"/>
                <a:sym typeface="Arial"/>
              </a:rPr>
              <a:t>fusce</a:t>
            </a:r>
            <a:r>
              <a:rPr lang="en-US" sz="1299" dirty="0">
                <a:solidFill>
                  <a:srgbClr val="000000"/>
                </a:solidFill>
                <a:latin typeface="Arial"/>
                <a:ea typeface="Arial"/>
                <a:cs typeface="Arial"/>
                <a:sym typeface="Arial"/>
              </a:rPr>
              <a:t>. Ante in </a:t>
            </a:r>
            <a:r>
              <a:rPr lang="en-US" sz="1299" dirty="0" err="1">
                <a:solidFill>
                  <a:srgbClr val="000000"/>
                </a:solidFill>
                <a:latin typeface="Arial"/>
                <a:ea typeface="Arial"/>
                <a:cs typeface="Arial"/>
                <a:sym typeface="Arial"/>
              </a:rPr>
              <a:t>nibh</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mauris</a:t>
            </a:r>
            <a:r>
              <a:rPr lang="en-US" sz="1299" dirty="0">
                <a:solidFill>
                  <a:srgbClr val="000000"/>
                </a:solidFill>
                <a:latin typeface="Arial"/>
                <a:ea typeface="Arial"/>
                <a:cs typeface="Arial"/>
                <a:sym typeface="Arial"/>
              </a:rPr>
              <a:t> cursus. Ac </a:t>
            </a:r>
            <a:r>
              <a:rPr lang="en-US" sz="1299" dirty="0" err="1">
                <a:solidFill>
                  <a:srgbClr val="000000"/>
                </a:solidFill>
                <a:latin typeface="Arial"/>
                <a:ea typeface="Arial"/>
                <a:cs typeface="Arial"/>
                <a:sym typeface="Arial"/>
              </a:rPr>
              <a:t>tortor</a:t>
            </a:r>
            <a:r>
              <a:rPr lang="en-US" sz="1299" dirty="0">
                <a:solidFill>
                  <a:srgbClr val="000000"/>
                </a:solidFill>
                <a:latin typeface="Arial"/>
                <a:ea typeface="Arial"/>
                <a:cs typeface="Arial"/>
                <a:sym typeface="Arial"/>
              </a:rPr>
              <a:t> vitae </a:t>
            </a:r>
            <a:r>
              <a:rPr lang="en-US" sz="1299" dirty="0" err="1">
                <a:solidFill>
                  <a:srgbClr val="000000"/>
                </a:solidFill>
                <a:latin typeface="Arial"/>
                <a:ea typeface="Arial"/>
                <a:cs typeface="Arial"/>
                <a:sym typeface="Arial"/>
              </a:rPr>
              <a:t>purus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faucibus</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ornare</a:t>
            </a:r>
            <a:r>
              <a:rPr lang="en-US" sz="1299" dirty="0">
                <a:solidFill>
                  <a:srgbClr val="000000"/>
                </a:solidFill>
                <a:latin typeface="Arial"/>
                <a:ea typeface="Arial"/>
                <a:cs typeface="Arial"/>
                <a:sym typeface="Arial"/>
              </a:rPr>
              <a:t> </a:t>
            </a:r>
            <a:r>
              <a:rPr lang="en-US" sz="1299" dirty="0" err="1">
                <a:solidFill>
                  <a:srgbClr val="000000"/>
                </a:solidFill>
                <a:latin typeface="Arial"/>
                <a:ea typeface="Arial"/>
                <a:cs typeface="Arial"/>
                <a:sym typeface="Arial"/>
              </a:rPr>
              <a:t>suspendisse</a:t>
            </a:r>
            <a:r>
              <a:rPr lang="en-US" sz="1299" dirty="0">
                <a:solidFill>
                  <a:srgbClr val="000000"/>
                </a:solidFill>
                <a:latin typeface="Arial"/>
                <a:ea typeface="Arial"/>
                <a:cs typeface="Arial"/>
                <a:sym typeface="Arial"/>
              </a:rPr>
              <a:t> sed nisi. </a:t>
            </a:r>
          </a:p>
        </p:txBody>
      </p:sp>
      <p:sp>
        <p:nvSpPr>
          <p:cNvPr id="16" name="TextBox 16"/>
          <p:cNvSpPr txBox="1"/>
          <p:nvPr/>
        </p:nvSpPr>
        <p:spPr>
          <a:xfrm>
            <a:off x="128467" y="5986119"/>
            <a:ext cx="1143298" cy="120739"/>
          </a:xfrm>
          <a:prstGeom prst="rect">
            <a:avLst/>
          </a:prstGeom>
        </p:spPr>
        <p:txBody>
          <a:bodyPr wrap="square" lIns="0" tIns="0" rIns="0" bIns="0" rtlCol="0" anchor="t">
            <a:spAutoFit/>
          </a:bodyPr>
          <a:lstStyle/>
          <a:p>
            <a:pPr algn="ctr">
              <a:lnSpc>
                <a:spcPts val="750"/>
              </a:lnSpc>
            </a:pPr>
            <a:r>
              <a:rPr lang="en-US" sz="1500" b="1">
                <a:solidFill>
                  <a:srgbClr val="000000"/>
                </a:solidFill>
                <a:latin typeface="Arial Bold"/>
                <a:ea typeface="Arial Bold"/>
                <a:cs typeface="Arial Bold"/>
                <a:sym typeface="Arial Bold"/>
              </a:rPr>
              <a:t>Conclusions</a:t>
            </a:r>
          </a:p>
        </p:txBody>
      </p:sp>
      <p:sp>
        <p:nvSpPr>
          <p:cNvPr id="17" name="TextBox 17"/>
          <p:cNvSpPr txBox="1"/>
          <p:nvPr/>
        </p:nvSpPr>
        <p:spPr>
          <a:xfrm>
            <a:off x="128908" y="6109944"/>
            <a:ext cx="7200347" cy="1028319"/>
          </a:xfrm>
          <a:prstGeom prst="rect">
            <a:avLst/>
          </a:prstGeom>
        </p:spPr>
        <p:txBody>
          <a:bodyPr lIns="0" tIns="0" rIns="0" bIns="0" rtlCol="0" anchor="t">
            <a:spAutoFit/>
          </a:bodyPr>
          <a:lstStyle/>
          <a:p>
            <a:pPr algn="just">
              <a:lnSpc>
                <a:spcPts val="1637"/>
              </a:lnSpc>
            </a:pPr>
            <a:r>
              <a:rPr lang="en-US" sz="1299">
                <a:solidFill>
                  <a:srgbClr val="000000"/>
                </a:solidFill>
                <a:latin typeface="Arial"/>
                <a:ea typeface="Arial"/>
                <a:cs typeface="Arial"/>
                <a:sym typeface="Arial"/>
              </a:rPr>
              <a:t>Lorem ipsum dolor sit amet, consectetur adipiscing elit, sed do eiusmod tempor incididunt ut labore et dolore magna aliqua. Egestas quis ipsum suspendisse ultrices gravida dictum fusce. Ante in nibh mauris cursus. Ac tortor vitae purus faucibus ornare suspendisse sed nisi. Mattis vulputate enim nulla aliquet. At varius vel pharetra vel turpis nunc eget lorem. Non sodales neque sodales ut etiam sit amet nisl purus. </a:t>
            </a:r>
          </a:p>
        </p:txBody>
      </p:sp>
      <p:sp>
        <p:nvSpPr>
          <p:cNvPr id="18" name="TextBox 18"/>
          <p:cNvSpPr txBox="1"/>
          <p:nvPr/>
        </p:nvSpPr>
        <p:spPr>
          <a:xfrm>
            <a:off x="128467" y="7252563"/>
            <a:ext cx="1497133" cy="120739"/>
          </a:xfrm>
          <a:prstGeom prst="rect">
            <a:avLst/>
          </a:prstGeom>
        </p:spPr>
        <p:txBody>
          <a:bodyPr wrap="square" lIns="0" tIns="0" rIns="0" bIns="0" rtlCol="0" anchor="t">
            <a:spAutoFit/>
          </a:bodyPr>
          <a:lstStyle/>
          <a:p>
            <a:pPr>
              <a:lnSpc>
                <a:spcPts val="750"/>
              </a:lnSpc>
            </a:pPr>
            <a:r>
              <a:rPr lang="en-US" sz="1500" b="1" dirty="0">
                <a:solidFill>
                  <a:srgbClr val="000000"/>
                </a:solidFill>
                <a:latin typeface="Arial Bold"/>
                <a:ea typeface="Arial Bold"/>
                <a:cs typeface="Arial Bold"/>
                <a:sym typeface="Arial Bold"/>
              </a:rPr>
              <a:t>References</a:t>
            </a:r>
          </a:p>
        </p:txBody>
      </p:sp>
      <p:sp>
        <p:nvSpPr>
          <p:cNvPr id="19" name="TextBox 19"/>
          <p:cNvSpPr txBox="1"/>
          <p:nvPr/>
        </p:nvSpPr>
        <p:spPr>
          <a:xfrm>
            <a:off x="128908" y="7376388"/>
            <a:ext cx="7200347" cy="628269"/>
          </a:xfrm>
          <a:prstGeom prst="rect">
            <a:avLst/>
          </a:prstGeom>
        </p:spPr>
        <p:txBody>
          <a:bodyPr lIns="0" tIns="0" rIns="0" bIns="0" rtlCol="0" anchor="t">
            <a:spAutoFit/>
          </a:bodyPr>
          <a:lstStyle/>
          <a:p>
            <a:pPr algn="just">
              <a:lnSpc>
                <a:spcPts val="1637"/>
              </a:lnSpc>
            </a:pPr>
            <a:r>
              <a:rPr lang="en-US" sz="1299">
                <a:solidFill>
                  <a:srgbClr val="000000"/>
                </a:solidFill>
                <a:latin typeface="Arial"/>
                <a:ea typeface="Arial"/>
                <a:cs typeface="Arial"/>
                <a:sym typeface="Arial"/>
              </a:rPr>
              <a:t>Lorem ipsum dolor sit amet, consectetur adipiscing elit, sed do eiusmod tempor incididunt ut labore et dolore magna aliqua. Egestas quis ipsum suspendisse ultrices gravida dictum fusce. Ante in nibh mauris cursus.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ca96646-bb4c-4bb5-9317-957456722ced">
      <Terms xmlns="http://schemas.microsoft.com/office/infopath/2007/PartnerControls"/>
    </lcf76f155ced4ddcb4097134ff3c332f>
    <TaxCatchAll xmlns="6952c6f4-7854-47a8-99bb-16a8596d805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4DF5CC1FA6BA48B8A252B52C1A88AA" ma:contentTypeVersion="19" ma:contentTypeDescription="Create a new document." ma:contentTypeScope="" ma:versionID="1c08e52579d12454a0bd3c603fbc0024">
  <xsd:schema xmlns:xsd="http://www.w3.org/2001/XMLSchema" xmlns:xs="http://www.w3.org/2001/XMLSchema" xmlns:p="http://schemas.microsoft.com/office/2006/metadata/properties" xmlns:ns2="0ca96646-bb4c-4bb5-9317-957456722ced" xmlns:ns3="6952c6f4-7854-47a8-99bb-16a8596d805d" targetNamespace="http://schemas.microsoft.com/office/2006/metadata/properties" ma:root="true" ma:fieldsID="d54fbc9abf1c64814d8a8afa5af163ff" ns2:_="" ns3:_="">
    <xsd:import namespace="0ca96646-bb4c-4bb5-9317-957456722ced"/>
    <xsd:import namespace="6952c6f4-7854-47a8-99bb-16a8596d805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a96646-bb4c-4bb5-9317-957456722c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3f3bb3-5786-4d53-9612-1f2e303a83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52c6f4-7854-47a8-99bb-16a8596d805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df692ef-c28f-4cd5-a2a7-93ed4a261019}" ma:internalName="TaxCatchAll" ma:showField="CatchAllData" ma:web="6952c6f4-7854-47a8-99bb-16a8596d80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F9459B-971B-4D24-9215-CD90F2630A35}">
  <ds:schemaRefs>
    <ds:schemaRef ds:uri="http://schemas.microsoft.com/office/2006/metadata/properties"/>
    <ds:schemaRef ds:uri="http://schemas.microsoft.com/office/infopath/2007/PartnerControls"/>
    <ds:schemaRef ds:uri="0ca96646-bb4c-4bb5-9317-957456722ced"/>
    <ds:schemaRef ds:uri="6952c6f4-7854-47a8-99bb-16a8596d805d"/>
  </ds:schemaRefs>
</ds:datastoreItem>
</file>

<file path=customXml/itemProps2.xml><?xml version="1.0" encoding="utf-8"?>
<ds:datastoreItem xmlns:ds="http://schemas.openxmlformats.org/officeDocument/2006/customXml" ds:itemID="{6DF6201C-7D85-41E4-97D3-FD25BF737A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a96646-bb4c-4bb5-9317-957456722ced"/>
    <ds:schemaRef ds:uri="6952c6f4-7854-47a8-99bb-16a8596d80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652A27-8D27-4A89-A1BF-D3B7DF6C2F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355</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Arial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Show Poster Presentation Template</dc:title>
  <cp:lastModifiedBy>Sharon Ong</cp:lastModifiedBy>
  <cp:revision>2</cp:revision>
  <dcterms:created xsi:type="dcterms:W3CDTF">2006-08-16T00:00:00Z</dcterms:created>
  <dcterms:modified xsi:type="dcterms:W3CDTF">2025-01-23T06:44:45Z</dcterms:modified>
  <dc:identifier>DAGc6HoCcVE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0x010100624DF5CC1FA6BA48B8A252B52C1A88AA</vt:lpwstr>
  </property>
  <property fmtid="{D5CDD505-2E9C-101B-9397-08002B2CF9AE}" pid="3" name="MediaServiceImageTags">
    <vt:lpwstr/>
  </property>
</Properties>
</file>