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61" r:id="rId5"/>
    <p:sldId id="257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CC4909E-C866-4B14-A995-4B3CBA6C8BCD}">
          <p14:sldIdLst>
            <p14:sldId id="261"/>
            <p14:sldId id="257"/>
          </p14:sldIdLst>
        </p14:section>
        <p14:section name="Section Divider" id="{F62EB94F-982A-4773-8AC2-7160ED7A6BD4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42CE43-AD4E-8485-0AA5-4913693FE886}" name="Joyce Gao" initials="JG" userId="S::joyce.gao@mpinetwork.com::e16e1a11-45c8-4288-a387-3b3ce7ae45cc" providerId="AD"/>
  <p188:author id="{BDCBBC68-3BF8-4B3B-F109-163A08FA1799}" name="Yethidar Khaing" initials="YK" userId="S::yethidar.khaing@mpinetwork.com::46b36f6a-4c97-4967-adf0-77de5f47d1e7" providerId="AD"/>
  <p188:author id="{DEC8297D-4C22-9DC8-96C9-CAA6C8BDFF05}" name="Naqiba Azlin" initials="" userId="S::naqiba.azlin@mpinetwork.com::f0feeec2-6eda-424c-a51e-7910a58e6b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CECE8"/>
    <a:srgbClr val="F8D7CD"/>
    <a:srgbClr val="FFFFFF"/>
    <a:srgbClr val="DC2E2C"/>
    <a:srgbClr val="7F7F7F"/>
    <a:srgbClr val="FFFBEB"/>
    <a:srgbClr val="F59221"/>
    <a:srgbClr val="EE7D4D"/>
    <a:srgbClr val="DC2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1" autoAdjust="0"/>
    <p:restoredTop sz="94660"/>
  </p:normalViewPr>
  <p:slideViewPr>
    <p:cSldViewPr snapToGrid="0">
      <p:cViewPr varScale="1">
        <p:scale>
          <a:sx n="60" d="100"/>
          <a:sy n="60" d="100"/>
        </p:scale>
        <p:origin x="8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ne Han" userId="dfe43ca7-f63a-4660-b736-3f1f2b3ab5ba" providerId="ADAL" clId="{58C85B1D-491D-4BF4-9A40-9ED351F9EB93}"/>
    <pc:docChg chg="modSld">
      <pc:chgData name="Charlene Han" userId="dfe43ca7-f63a-4660-b736-3f1f2b3ab5ba" providerId="ADAL" clId="{58C85B1D-491D-4BF4-9A40-9ED351F9EB93}" dt="2024-10-24T09:52:18.366" v="0" actId="1076"/>
      <pc:docMkLst>
        <pc:docMk/>
      </pc:docMkLst>
      <pc:sldChg chg="modSp mod">
        <pc:chgData name="Charlene Han" userId="dfe43ca7-f63a-4660-b736-3f1f2b3ab5ba" providerId="ADAL" clId="{58C85B1D-491D-4BF4-9A40-9ED351F9EB93}" dt="2024-10-24T09:52:18.366" v="0" actId="1076"/>
        <pc:sldMkLst>
          <pc:docMk/>
          <pc:sldMk cId="3172833722" sldId="256"/>
        </pc:sldMkLst>
        <pc:spChg chg="mod">
          <ac:chgData name="Charlene Han" userId="dfe43ca7-f63a-4660-b736-3f1f2b3ab5ba" providerId="ADAL" clId="{58C85B1D-491D-4BF4-9A40-9ED351F9EB93}" dt="2024-10-24T09:52:18.366" v="0" actId="1076"/>
          <ac:spMkLst>
            <pc:docMk/>
            <pc:sldMk cId="3172833722" sldId="256"/>
            <ac:spMk id="2" creationId="{0B1C4A07-F04B-5F9B-CDD8-D9AE224B32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55D44-3104-41C6-AA96-6E31D7666F6D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BCCE2-23C6-4A69-859B-B7B6CD3C788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1450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K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7D5F58-5EA9-D317-19F1-3CFAEA44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7B9FE8-AB2D-D948-25AA-B504FA80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66665-BD0F-6C9C-705B-AB58504D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0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with K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7D5F58-5EA9-D317-19F1-3CFAEA44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7B9FE8-AB2D-D948-25AA-B504FA80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66665-BD0F-6C9C-705B-AB58504D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C411DBF-B9BE-A718-5FE7-A30D4F285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9000"/>
            <a:ext cx="4637690" cy="89516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2443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12" y="786809"/>
            <a:ext cx="11748977" cy="903879"/>
          </a:xfrm>
        </p:spPr>
        <p:txBody>
          <a:bodyPr>
            <a:normAutofit/>
          </a:bodyPr>
          <a:lstStyle>
            <a:lvl1pPr>
              <a:defRPr sz="32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1" y="1825624"/>
            <a:ext cx="11748977" cy="4458217"/>
          </a:xfrm>
        </p:spPr>
        <p:txBody>
          <a:bodyPr>
            <a:normAutofit/>
          </a:bodyPr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7288" y="6388247"/>
            <a:ext cx="27432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6F7BC4-C3E4-2030-734B-C26CFF3C064D}"/>
              </a:ext>
            </a:extLst>
          </p:cNvPr>
          <p:cNvSpPr/>
          <p:nvPr userDrawn="1"/>
        </p:nvSpPr>
        <p:spPr>
          <a:xfrm>
            <a:off x="0" y="0"/>
            <a:ext cx="6289963" cy="6858000"/>
          </a:xfrm>
          <a:prstGeom prst="rect">
            <a:avLst/>
          </a:prstGeom>
          <a:gradFill flip="none" rotWithShape="1">
            <a:gsLst>
              <a:gs pos="61000">
                <a:srgbClr val="DC2F2C"/>
              </a:gs>
              <a:gs pos="33000">
                <a:srgbClr val="DB2B2B"/>
              </a:gs>
              <a:gs pos="86000">
                <a:srgbClr val="872B4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610" y="1709738"/>
            <a:ext cx="5146158" cy="3276932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9610" y="4986670"/>
            <a:ext cx="5146158" cy="110298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610" y="1709738"/>
            <a:ext cx="5146158" cy="3276932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9610" y="4986670"/>
            <a:ext cx="5146158" cy="110298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3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95528"/>
            <a:ext cx="10515600" cy="895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62" r:id="rId3"/>
    <p:sldLayoutId id="2147483663" r:id="rId4"/>
    <p:sldLayoutId id="2147483674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62F538-0CA9-1E6D-C3B2-F72DF01BF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0828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D19F-7A0B-6474-6172-089532214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ED6A9-9703-58EF-D984-F3CBDFCBC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21550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823F45-571A-2EE7-19C1-34B7E5855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E96824-447C-7907-B7E9-17408258B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8160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19" ma:contentTypeDescription="Create a new document." ma:contentTypeScope="" ma:versionID="1c08e52579d12454a0bd3c603fbc002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d54fbc9abf1c64814d8a8afa5af163ff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1023F3-F27E-48B9-B3A4-FA1338C41934}">
  <ds:schemaRefs>
    <ds:schemaRef ds:uri="http://schemas.openxmlformats.org/package/2006/metadata/core-properties"/>
    <ds:schemaRef ds:uri="6952c6f4-7854-47a8-99bb-16a8596d805d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0ca96646-bb4c-4bb5-9317-957456722ced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6C1F79F-6EA0-49CA-8550-E7AF51B53753}">
  <ds:schemaRefs>
    <ds:schemaRef ds:uri="0ca96646-bb4c-4bb5-9317-957456722ced"/>
    <ds:schemaRef ds:uri="6952c6f4-7854-47a8-99bb-16a8596d80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0F152E8-9F31-4CEE-B50E-F86C6E71D9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Arial</vt:lpstr>
      <vt:lpstr>Century Gothic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Yethidar Khaing</dc:creator>
  <cp:lastModifiedBy>Yethidar Khaing</cp:lastModifiedBy>
  <cp:revision>10</cp:revision>
  <dcterms:created xsi:type="dcterms:W3CDTF">2024-01-31T06:06:27Z</dcterms:created>
  <dcterms:modified xsi:type="dcterms:W3CDTF">2025-03-17T06:46:24Z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